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3" r:id="rId1"/>
  </p:sldMasterIdLst>
  <p:notesMasterIdLst>
    <p:notesMasterId r:id="rId8"/>
  </p:notesMasterIdLst>
  <p:sldIdLst>
    <p:sldId id="341" r:id="rId2"/>
    <p:sldId id="354" r:id="rId3"/>
    <p:sldId id="336" r:id="rId4"/>
    <p:sldId id="342" r:id="rId5"/>
    <p:sldId id="343" r:id="rId6"/>
    <p:sldId id="35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8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835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8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4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8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11/17/22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6094520" cy="54525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r>
              <a:rPr lang="en-US" sz="1200" b="1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November 17</a:t>
            </a:r>
            <a:r>
              <a:rPr lang="en-US" sz="12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2022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 REPORT/BILLS PAYABLE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COMMENT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CHURCH PRESENTATIONS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GARBAGE CONTRACT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SOLICITOR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 ENFORCEMENT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ZONING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ENGINEER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COLLECTOR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MAYOR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 BUDGET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RUSHBROOK CREEK EASEMENTS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INSURANCE RENEWAL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REINVEST GRANT 2021-34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endParaRPr lang="en-US" sz="1200" b="1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11/17</a:t>
            </a:r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/22</a:t>
            </a: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		     10,727.54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			4,871.82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		   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	    127,500.65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FNB 				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5,894.76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						1,424.09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			 1,008.30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		      34,042.85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			 1,018.77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		 5,037.27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			 2,617.82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FNB 					        5,689.72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			    231.00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					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22,830.34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     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11,525.36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FNB 				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56,481.50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		     291,124.48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21,930.92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							Long Term Debt		   245,665.90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8110</TotalTime>
  <Words>269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Algerian</vt:lpstr>
      <vt:lpstr>Arial</vt:lpstr>
      <vt:lpstr>Calibri</vt:lpstr>
      <vt:lpstr>Century Gothic</vt:lpstr>
      <vt:lpstr>Copperplate Gothic Bold</vt:lpstr>
      <vt:lpstr>Symbol</vt:lpstr>
      <vt:lpstr>Wingdings 3</vt:lpstr>
      <vt:lpstr>Slice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Jermyn Borough</cp:lastModifiedBy>
  <cp:revision>141</cp:revision>
  <dcterms:created xsi:type="dcterms:W3CDTF">2019-10-03T16:39:17Z</dcterms:created>
  <dcterms:modified xsi:type="dcterms:W3CDTF">2022-11-17T14:15:46Z</dcterms:modified>
</cp:coreProperties>
</file>